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2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40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08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40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0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73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4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25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44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8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97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FCD76B-FA21-4371-8A62-B651D7629F6C}" type="datetimeFigureOut">
              <a:rPr lang="nl-NL" smtClean="0"/>
              <a:t>24-4-2022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BF9D1D-8E8E-49C5-B9F0-51751B80C35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ktok.com/@gooischevrouwen_act/video/701785830912221517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lo.nl/thema/meer/begaafde-leerling/gespreksplaten/@20038/gespreksplaat-talentontw-stimuleren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57q_D8XfhC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onderwijsbrugge.be/talentenarchipel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A8228-415E-498A-B4E1-BFA4F0F11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/>
          </a:bodyPr>
          <a:lstStyle/>
          <a:p>
            <a:r>
              <a:rPr lang="nl-NL" sz="4100" dirty="0"/>
              <a:t>Meervoudige intelligenties van Gardner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E1401F-8738-4EE9-AB10-D373C5883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335D0A-C997-4351-A61A-6C04DD4D9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6" b="20694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08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FD1C5FE-D1B4-450B-BB4B-3308FC30791F}"/>
              </a:ext>
            </a:extLst>
          </p:cNvPr>
          <p:cNvSpPr txBox="1"/>
          <p:nvPr/>
        </p:nvSpPr>
        <p:spPr>
          <a:xfrm>
            <a:off x="3048828" y="3105835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https://www.tiktok.com/@gooischevrouwen_act/video/7017858309122215173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2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75F059D-F529-4AC4-A7AF-20DDBD3F456D}"/>
              </a:ext>
            </a:extLst>
          </p:cNvPr>
          <p:cNvSpPr/>
          <p:nvPr/>
        </p:nvSpPr>
        <p:spPr>
          <a:xfrm>
            <a:off x="4974771" y="634946"/>
            <a:ext cx="657497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none" spc="-5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De ideeën van Gardner</a:t>
            </a:r>
          </a:p>
        </p:txBody>
      </p:sp>
      <p:pic>
        <p:nvPicPr>
          <p:cNvPr id="1026" name="Picture 2" descr="Meervoudige Intelligenties - Taalleermethoden.nl | Taalleermethoden.nl">
            <a:extLst>
              <a:ext uri="{FF2B5EF4-FFF2-40B4-BE49-F238E27FC236}">
                <a16:creationId xmlns:a16="http://schemas.microsoft.com/office/drawing/2014/main" id="{52C94E19-463A-4C86-87E4-0723B3560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8" r="9911" b="2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81247009-E962-4413-943C-485D6295FE45}"/>
              </a:ext>
            </a:extLst>
          </p:cNvPr>
          <p:cNvSpPr txBox="1"/>
          <p:nvPr/>
        </p:nvSpPr>
        <p:spPr>
          <a:xfrm>
            <a:off x="4974769" y="2198914"/>
            <a:ext cx="6574973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Intelligent zijn is niet 1 ding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Iedereen heeft talenten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Iedereen heeft punten waar hij/zij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Intelligent in is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Gardner onderscheid 8 intelligenties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171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DE3D1E5-1957-465C-AA5F-78041862C58A}"/>
              </a:ext>
            </a:extLst>
          </p:cNvPr>
          <p:cNvSpPr txBox="1"/>
          <p:nvPr/>
        </p:nvSpPr>
        <p:spPr>
          <a:xfrm>
            <a:off x="1075584" y="2083120"/>
            <a:ext cx="2944817" cy="34710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Lees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blz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112-114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welke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opzichten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Jij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knap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volgens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deze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Uitleg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Kleur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het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kaartje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van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docent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krijgt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7EE597-819B-4730-95FF-B9F040FA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510" y="643467"/>
            <a:ext cx="5047382" cy="50473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5F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96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eerlingen zijn knap op verschillende manieren! - Onderwijs Maak Je Samen">
            <a:extLst>
              <a:ext uri="{FF2B5EF4-FFF2-40B4-BE49-F238E27FC236}">
                <a16:creationId xmlns:a16="http://schemas.microsoft.com/office/drawing/2014/main" id="{23791669-7556-403F-BB7A-45065CD0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6911" y="905933"/>
            <a:ext cx="5230182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5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BCE136-99C8-42DA-BCB9-18630E3EC622}"/>
              </a:ext>
            </a:extLst>
          </p:cNvPr>
          <p:cNvSpPr/>
          <p:nvPr/>
        </p:nvSpPr>
        <p:spPr>
          <a:xfrm>
            <a:off x="3035830" y="156758"/>
            <a:ext cx="550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Talentenonderwijs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4091EF3-30DE-473D-94C6-4C06E3C6845A}"/>
              </a:ext>
            </a:extLst>
          </p:cNvPr>
          <p:cNvSpPr txBox="1"/>
          <p:nvPr/>
        </p:nvSpPr>
        <p:spPr>
          <a:xfrm>
            <a:off x="1347537" y="1905802"/>
            <a:ext cx="9575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Scholen die zich profileren als ‘Talentenschool</a:t>
            </a:r>
          </a:p>
          <a:p>
            <a:endParaRPr lang="nl-NL" sz="1400" dirty="0"/>
          </a:p>
          <a:p>
            <a:r>
              <a:rPr lang="nl-NL" sz="1400" dirty="0">
                <a:hlinkClick r:id="rId2"/>
              </a:rPr>
              <a:t>https://www.slo.nl/thema/meer/begaafde-leerling/gespreksplaten/@20038/gespreksplaat-talentontw-stimuleren/</a:t>
            </a:r>
            <a:endParaRPr lang="nl-NL" sz="1400" dirty="0"/>
          </a:p>
          <a:p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252629-6F1D-4A29-9D8A-45DAF9948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479" y="1414097"/>
            <a:ext cx="537104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A57F9E3-6B52-4652-A9BF-D91261313EA1}"/>
              </a:ext>
            </a:extLst>
          </p:cNvPr>
          <p:cNvSpPr/>
          <p:nvPr/>
        </p:nvSpPr>
        <p:spPr>
          <a:xfrm>
            <a:off x="228077" y="747092"/>
            <a:ext cx="4951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Talentenarchipel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AE32BD-CB07-4A57-A0F7-E3553196D22C}"/>
              </a:ext>
            </a:extLst>
          </p:cNvPr>
          <p:cNvSpPr txBox="1"/>
          <p:nvPr/>
        </p:nvSpPr>
        <p:spPr>
          <a:xfrm>
            <a:off x="367224" y="2799687"/>
            <a:ext cx="5924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Dit is een methodiek waarmee gewerkt wordt in basisscholen vanuit de ideeën van meervoudige</a:t>
            </a:r>
          </a:p>
          <a:p>
            <a:r>
              <a:rPr lang="nl-NL" sz="2800" dirty="0"/>
              <a:t>intelligentie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200AD99-7B46-44EA-BD3B-5AB8157EDCC2}"/>
              </a:ext>
            </a:extLst>
          </p:cNvPr>
          <p:cNvSpPr txBox="1"/>
          <p:nvPr/>
        </p:nvSpPr>
        <p:spPr>
          <a:xfrm>
            <a:off x="367224" y="2005851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https://www.youtube.com/watch?v=57q_D8XfhCc</a:t>
            </a:r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9226C5E-DCC4-4284-9B9D-22E7CC33D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348" y="253647"/>
            <a:ext cx="4182924" cy="575973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15A1ADC-FCE9-4105-AD5B-9604A350875B}"/>
              </a:ext>
            </a:extLst>
          </p:cNvPr>
          <p:cNvSpPr txBox="1"/>
          <p:nvPr/>
        </p:nvSpPr>
        <p:spPr>
          <a:xfrm>
            <a:off x="495041" y="491057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http://www.wonderwijsbrugge.be/talentenarchipel/index.html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310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9AF2C43-B983-4762-BD56-814B6F82E823}"/>
              </a:ext>
            </a:extLst>
          </p:cNvPr>
          <p:cNvSpPr/>
          <p:nvPr/>
        </p:nvSpPr>
        <p:spPr>
          <a:xfrm>
            <a:off x="936318" y="263891"/>
            <a:ext cx="103193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Opdracht: bedenk bij elk talent een</a:t>
            </a:r>
          </a:p>
          <a:p>
            <a:pPr algn="ctr"/>
            <a:r>
              <a:rPr lang="nl-N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activiteit voor jouw klas</a:t>
            </a:r>
            <a:endParaRPr lang="nl-NL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D0B4A7C-3414-4448-ACBB-6BD679585A1E}"/>
              </a:ext>
            </a:extLst>
          </p:cNvPr>
          <p:cNvSpPr txBox="1"/>
          <p:nvPr/>
        </p:nvSpPr>
        <p:spPr>
          <a:xfrm>
            <a:off x="1331843" y="2941983"/>
            <a:ext cx="9431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In je wikiwijs bij deze les zie je een aantal opdrachten uit Talentenarchipel.</a:t>
            </a:r>
          </a:p>
          <a:p>
            <a:pPr algn="ctr"/>
            <a:r>
              <a:rPr lang="nl-NL" sz="2400" dirty="0"/>
              <a:t>Lees ze door zodat je een indruk hebt van wat je op elk eiland kan doen.</a:t>
            </a:r>
          </a:p>
          <a:p>
            <a:pPr algn="ctr"/>
            <a:r>
              <a:rPr lang="nl-NL" sz="2400" dirty="0"/>
              <a:t>Bedenk samen bij elk eiland een eigen activiteitje. Schrijf deze op, zodat</a:t>
            </a:r>
          </a:p>
          <a:p>
            <a:pPr algn="ctr"/>
            <a:r>
              <a:rPr lang="nl-NL" sz="2400" dirty="0"/>
              <a:t>Je ze aan anderen kan vertellen.</a:t>
            </a:r>
          </a:p>
        </p:txBody>
      </p:sp>
    </p:spTree>
    <p:extLst>
      <p:ext uri="{BB962C8B-B14F-4D97-AF65-F5344CB8AC3E}">
        <p14:creationId xmlns:p14="http://schemas.microsoft.com/office/powerpoint/2010/main" val="366895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D588E27-A76B-46AC-82B9-CCC364A39D1C}"/>
              </a:ext>
            </a:extLst>
          </p:cNvPr>
          <p:cNvSpPr txBox="1"/>
          <p:nvPr/>
        </p:nvSpPr>
        <p:spPr>
          <a:xfrm>
            <a:off x="1482290" y="2300437"/>
            <a:ext cx="73550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Zoek in je wikiwijs bij alle opdrachten opdracht 4.</a:t>
            </a:r>
          </a:p>
          <a:p>
            <a:r>
              <a:rPr lang="nl-NL" sz="2800" dirty="0"/>
              <a:t>Maak deze voor je portfolio.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6968043-41FA-465E-8D0A-3C9BF093AD16}"/>
              </a:ext>
            </a:extLst>
          </p:cNvPr>
          <p:cNvSpPr/>
          <p:nvPr/>
        </p:nvSpPr>
        <p:spPr>
          <a:xfrm>
            <a:off x="1338343" y="955655"/>
            <a:ext cx="8456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Opdracht voor je eindverslag</a:t>
            </a:r>
          </a:p>
        </p:txBody>
      </p:sp>
    </p:spTree>
    <p:extLst>
      <p:ext uri="{BB962C8B-B14F-4D97-AF65-F5344CB8AC3E}">
        <p14:creationId xmlns:p14="http://schemas.microsoft.com/office/powerpoint/2010/main" val="801368731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Terugblik</Template>
  <TotalTime>36</TotalTime>
  <Words>225</Words>
  <Application>Microsoft Office PowerPoint</Application>
  <PresentationFormat>Breedbeeld</PresentationFormat>
  <Paragraphs>37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Terugblik</vt:lpstr>
      <vt:lpstr>Meervoudige intelligenties van Gardner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Meervoudige intelligenties van Gardner</dc:title>
  <dc:creator>Laura Beeftink</dc:creator>
  <cp:lastModifiedBy>Laura Beeftink</cp:lastModifiedBy>
  <cp:revision>4</cp:revision>
  <dcterms:created xsi:type="dcterms:W3CDTF">2022-04-24T11:10:35Z</dcterms:created>
  <dcterms:modified xsi:type="dcterms:W3CDTF">2022-04-24T11:46:58Z</dcterms:modified>
</cp:coreProperties>
</file>